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270" r:id="rId15"/>
    <p:sldId id="271" r:id="rId16"/>
    <p:sldId id="294" r:id="rId17"/>
    <p:sldId id="462" r:id="rId18"/>
    <p:sldId id="273" r:id="rId19"/>
    <p:sldId id="274" r:id="rId20"/>
    <p:sldId id="405" r:id="rId21"/>
    <p:sldId id="429" r:id="rId22"/>
    <p:sldId id="401" r:id="rId23"/>
    <p:sldId id="400" r:id="rId24"/>
    <p:sldId id="406" r:id="rId25"/>
    <p:sldId id="276" r:id="rId26"/>
    <p:sldId id="277" r:id="rId27"/>
    <p:sldId id="278" r:id="rId28"/>
    <p:sldId id="279" r:id="rId29"/>
    <p:sldId id="280" r:id="rId30"/>
    <p:sldId id="281" r:id="rId31"/>
    <p:sldId id="434" r:id="rId32"/>
    <p:sldId id="286" r:id="rId33"/>
    <p:sldId id="433" r:id="rId34"/>
    <p:sldId id="290" r:id="rId35"/>
    <p:sldId id="435" r:id="rId36"/>
    <p:sldId id="444" r:id="rId37"/>
    <p:sldId id="445" r:id="rId38"/>
    <p:sldId id="446" r:id="rId39"/>
    <p:sldId id="447" r:id="rId40"/>
    <p:sldId id="437" r:id="rId41"/>
    <p:sldId id="438" r:id="rId42"/>
    <p:sldId id="430" r:id="rId43"/>
    <p:sldId id="431" r:id="rId44"/>
    <p:sldId id="432" r:id="rId45"/>
    <p:sldId id="449" r:id="rId46"/>
    <p:sldId id="291" r:id="rId47"/>
    <p:sldId id="439" r:id="rId48"/>
    <p:sldId id="441" r:id="rId49"/>
    <p:sldId id="440" r:id="rId50"/>
    <p:sldId id="453" r:id="rId51"/>
    <p:sldId id="452" r:id="rId52"/>
    <p:sldId id="442" r:id="rId53"/>
    <p:sldId id="292" r:id="rId54"/>
    <p:sldId id="293" r:id="rId55"/>
    <p:sldId id="456" r:id="rId56"/>
    <p:sldId id="461" r:id="rId57"/>
    <p:sldId id="460" r:id="rId58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830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15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5/17/22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5/17/22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5/17/22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5/17/22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5/17/22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17-05-2022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5/17/22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8zXugcYd7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952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4408899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Change detection is triggered when </a:t>
            </a:r>
            <a:r>
              <a:rPr lang="en-US" sz="2600" b="1" spc="-15">
                <a:latin typeface="Verdana"/>
                <a:cs typeface="Verdana"/>
              </a:rPr>
              <a:t>observable changes !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>
                <a:latin typeface="Verdana"/>
                <a:cs typeface="Verdana"/>
              </a:rPr>
              <a:t>Injectors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407EC8-9AD5-F549-A132-B10DEBFC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6" b="-2"/>
          <a:stretch/>
        </p:blipFill>
        <p:spPr>
          <a:xfrm>
            <a:off x="106363" y="74613"/>
            <a:ext cx="10480675" cy="683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81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Injectors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/>
              <a:t>DEMO:  </a:t>
            </a:r>
            <a:r>
              <a:rPr lang="en-US" dirty="0">
                <a:hlinkClick r:id="rId2"/>
              </a:rPr>
              <a:t>https://www.youtube.com/watch?v=G8zXugcYd7o</a:t>
            </a:r>
            <a:endParaRPr lang="en-US" dirty="0"/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/>
              <a:t>Dependency Injection in Angular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 is a coding pattern in which a class asks for dependencies from external sources rather than creating them itself.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injector</a:t>
            </a:r>
            <a:r>
              <a:rPr lang="en-US" dirty="0"/>
              <a:t>: is responsible for </a:t>
            </a:r>
            <a:r>
              <a:rPr lang="en-US" i="1" dirty="0"/>
              <a:t>creating service </a:t>
            </a:r>
            <a:r>
              <a:rPr lang="en-US" dirty="0"/>
              <a:t>instances AND injecting them into classes.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provider</a:t>
            </a:r>
            <a:r>
              <a:rPr lang="en-US" dirty="0"/>
              <a:t>: tells an injector </a:t>
            </a:r>
            <a:r>
              <a:rPr lang="en-US" i="1" dirty="0"/>
              <a:t>how to create the service</a:t>
            </a:r>
            <a:r>
              <a:rPr lang="en-US" dirty="0"/>
              <a:t>. </a:t>
            </a:r>
            <a:br>
              <a:rPr lang="en-US" dirty="0"/>
            </a:br>
            <a:r>
              <a:rPr lang="en-US" dirty="0"/>
              <a:t>A provider can be the service class itself, so that the injector can use new to create an instance</a:t>
            </a:r>
            <a:br>
              <a:rPr lang="en-US" dirty="0"/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5207</TotalTime>
  <Words>2314</Words>
  <Application>Microsoft Macintosh PowerPoint</Application>
  <PresentationFormat>Custom</PresentationFormat>
  <Paragraphs>388</Paragraphs>
  <Slides>57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Checkpoint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PowerPoint Presentation</vt:lpstr>
      <vt:lpstr>Injectors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122</cp:revision>
  <dcterms:created xsi:type="dcterms:W3CDTF">2019-02-17T16:58:35Z</dcterms:created>
  <dcterms:modified xsi:type="dcterms:W3CDTF">2022-05-17T10:35:44Z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